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9144000" cy="5143500" type="screen16x9"/>
  <p:notesSz cx="6858000" cy="9144000"/>
  <p:embeddedFontLst>
    <p:embeddedFont>
      <p:font typeface="Sacramento" panose="02000507000000020000" pitchFamily="2" charset="0"/>
      <p:regular r:id="rId11"/>
    </p:embeddedFont>
    <p:embeddedFont>
      <p:font typeface="Wix Madefor Text" panose="020B0604020202020204" charset="0"/>
      <p:regular r:id="rId12"/>
      <p:bold r:id="rId13"/>
      <p:italic r:id="rId14"/>
      <p:boldItalic r:id="rId15"/>
    </p:embeddedFont>
    <p:embeddedFont>
      <p:font typeface="Wix Madefor Text ExtraBold" panose="020B0604020202020204" charset="0"/>
      <p:bold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78A/Czv3OWZRa4RcK93G8MpRT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4863700" y="1760100"/>
            <a:ext cx="3830400" cy="16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pt-BR" sz="3900" b="1" i="0" u="none" strike="noStrike" cap="none">
                <a:solidFill>
                  <a:srgbClr val="0F3B5D"/>
                </a:solidFill>
                <a:latin typeface="Wix Madefor Text"/>
                <a:ea typeface="Wix Madefor Text"/>
                <a:cs typeface="Wix Madefor Text"/>
                <a:sym typeface="Wix Madefor Text"/>
              </a:rPr>
              <a:t>Título aqui</a:t>
            </a:r>
            <a:endParaRPr sz="3900" b="1" i="0" u="none" strike="noStrike" cap="none">
              <a:solidFill>
                <a:srgbClr val="0F3B5D"/>
              </a:solidFill>
              <a:latin typeface="Wix Madefor Text"/>
              <a:ea typeface="Wix Madefor Text"/>
              <a:cs typeface="Wix Madefor Text"/>
              <a:sym typeface="Wix Madefor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3100" b="0" i="0" u="none" strike="noStrike" cap="none">
                <a:solidFill>
                  <a:srgbClr val="0F3B5D"/>
                </a:solidFill>
                <a:latin typeface="Wix Madefor Text"/>
                <a:ea typeface="Wix Madefor Text"/>
                <a:cs typeface="Wix Madefor Text"/>
                <a:sym typeface="Wix Madefor Text"/>
              </a:rPr>
              <a:t>Subtítulo</a:t>
            </a:r>
            <a:r>
              <a:rPr lang="pt-BR" sz="3100" b="1" i="0" u="none" strike="noStrike" cap="none">
                <a:solidFill>
                  <a:srgbClr val="0F3B5D"/>
                </a:solidFill>
                <a:latin typeface="Wix Madefor Text"/>
                <a:ea typeface="Wix Madefor Text"/>
                <a:cs typeface="Wix Madefor Text"/>
                <a:sym typeface="Wix Madefor Text"/>
              </a:rPr>
              <a:t> </a:t>
            </a:r>
            <a:endParaRPr sz="3100" b="1" i="0" u="none" strike="noStrike" cap="none">
              <a:solidFill>
                <a:srgbClr val="0F3B5D"/>
              </a:solidFill>
              <a:latin typeface="Wix Madefor Text"/>
              <a:ea typeface="Wix Madefor Text"/>
              <a:cs typeface="Wix Madefor Text"/>
              <a:sym typeface="Wix Madefor Tex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/>
        </p:nvSpPr>
        <p:spPr>
          <a:xfrm>
            <a:off x="403400" y="1760100"/>
            <a:ext cx="3080100" cy="16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pt-BR" sz="3900" b="1" i="0" u="none" strike="noStrike" cap="none">
                <a:solidFill>
                  <a:schemeClr val="lt1"/>
                </a:solidFill>
                <a:latin typeface="Wix Madefor Text"/>
                <a:ea typeface="Wix Madefor Text"/>
                <a:cs typeface="Wix Madefor Text"/>
                <a:sym typeface="Wix Madefor Text"/>
              </a:rPr>
              <a:t>Título aqui</a:t>
            </a:r>
            <a:endParaRPr sz="3900" b="1" i="0" u="none" strike="noStrike" cap="none">
              <a:solidFill>
                <a:schemeClr val="lt1"/>
              </a:solidFill>
              <a:latin typeface="Wix Madefor Text"/>
              <a:ea typeface="Wix Madefor Text"/>
              <a:cs typeface="Wix Madefor Text"/>
              <a:sym typeface="Wix Madefor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3100" b="0" i="0" u="none" strike="noStrike" cap="none">
                <a:solidFill>
                  <a:schemeClr val="lt1"/>
                </a:solidFill>
                <a:latin typeface="Wix Madefor Text"/>
                <a:ea typeface="Wix Madefor Text"/>
                <a:cs typeface="Wix Madefor Text"/>
                <a:sym typeface="Wix Madefor Text"/>
              </a:rPr>
              <a:t>Subtítulo</a:t>
            </a:r>
            <a:r>
              <a:rPr lang="pt-BR" sz="3100" b="1" i="0" u="none" strike="noStrike" cap="none">
                <a:solidFill>
                  <a:schemeClr val="lt1"/>
                </a:solidFill>
                <a:latin typeface="Wix Madefor Text"/>
                <a:ea typeface="Wix Madefor Text"/>
                <a:cs typeface="Wix Madefor Text"/>
                <a:sym typeface="Wix Madefor Text"/>
              </a:rPr>
              <a:t> </a:t>
            </a:r>
            <a:endParaRPr sz="3100" b="1" i="0" u="none" strike="noStrike" cap="none">
              <a:solidFill>
                <a:schemeClr val="lt1"/>
              </a:solidFill>
              <a:latin typeface="Wix Madefor Text"/>
              <a:ea typeface="Wix Madefor Text"/>
              <a:cs typeface="Wix Madefor Text"/>
              <a:sym typeface="Wix Madefor Text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4747150" y="1230100"/>
            <a:ext cx="3526800" cy="30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27548B"/>
                </a:solidFill>
                <a:latin typeface="Wix Madefor Text"/>
                <a:ea typeface="Wix Madefor Text"/>
                <a:cs typeface="Wix Madefor Text"/>
                <a:sym typeface="Wix Madefor Text"/>
              </a:rPr>
              <a:t>Lorem ipsum dolor sit amet, consectetuer adipiscing elit, sed diam nonummy nibh euismod tincidunt ut laoreet dolo</a:t>
            </a:r>
            <a:r>
              <a:rPr lang="pt-BR" sz="1800" b="0" i="0" u="none" strike="noStrike" cap="none">
                <a:solidFill>
                  <a:srgbClr val="0F3B5D"/>
                </a:solidFill>
                <a:latin typeface="Wix Madefor Text"/>
                <a:ea typeface="Wix Madefor Text"/>
                <a:cs typeface="Wix Madefor Text"/>
                <a:sym typeface="Wix Madefor Text"/>
              </a:rPr>
              <a:t>r</a:t>
            </a:r>
            <a:r>
              <a:rPr lang="pt-BR" sz="1800" b="0" i="0" u="none" strike="noStrike" cap="none">
                <a:solidFill>
                  <a:srgbClr val="27548B"/>
                </a:solidFill>
                <a:latin typeface="Wix Madefor Text"/>
                <a:ea typeface="Wix Madefor Text"/>
                <a:cs typeface="Wix Madefor Text"/>
                <a:sym typeface="Wix Madefor Text"/>
              </a:rPr>
              <a:t>e magna aliquam erat volutpat. Ut wisi enim ad minim veniam, quis nostrud exerci tation ullamcorper suscipit lobortis nisl ut aliquip ex ea commodo consequat. </a:t>
            </a:r>
            <a:endParaRPr sz="1800" b="0" i="0" u="none" strike="noStrike" cap="none">
              <a:solidFill>
                <a:srgbClr val="27548B"/>
              </a:solidFill>
              <a:latin typeface="Wix Madefor Text"/>
              <a:ea typeface="Wix Madefor Text"/>
              <a:cs typeface="Wix Madefor Text"/>
              <a:sym typeface="Wix Madefor Tex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/>
          <p:nvPr/>
        </p:nvSpPr>
        <p:spPr>
          <a:xfrm>
            <a:off x="374540" y="1708074"/>
            <a:ext cx="4362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4200" b="0" i="0" u="none" strike="noStrike" cap="none">
                <a:solidFill>
                  <a:srgbClr val="0F3B5D"/>
                </a:solidFill>
                <a:latin typeface="Wix Madefor Text ExtraBold"/>
                <a:ea typeface="Wix Madefor Text ExtraBold"/>
                <a:cs typeface="Wix Madefor Text ExtraBold"/>
                <a:sym typeface="Wix Madefor Text ExtraBold"/>
              </a:rPr>
              <a:t>Título aqui</a:t>
            </a:r>
            <a:endParaRPr sz="100" b="0" i="0" u="none" strike="noStrike" cap="none">
              <a:solidFill>
                <a:srgbClr val="0F3B5D"/>
              </a:solidFill>
              <a:latin typeface="Wix Madefor Text ExtraBold"/>
              <a:ea typeface="Wix Madefor Text ExtraBold"/>
              <a:cs typeface="Wix Madefor Text ExtraBold"/>
              <a:sym typeface="Wix Madefor Text ExtraBold"/>
            </a:endParaRPr>
          </a:p>
        </p:txBody>
      </p:sp>
      <p:sp>
        <p:nvSpPr>
          <p:cNvPr id="66" name="Google Shape;66;p4"/>
          <p:cNvSpPr txBox="1"/>
          <p:nvPr/>
        </p:nvSpPr>
        <p:spPr>
          <a:xfrm>
            <a:off x="585238" y="2527900"/>
            <a:ext cx="734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400" b="0" i="0" u="none" strike="noStrike" cap="none">
                <a:solidFill>
                  <a:srgbClr val="0F3B5D"/>
                </a:solidFill>
                <a:latin typeface="Wix Madefor Text"/>
                <a:ea typeface="Wix Madefor Text"/>
                <a:cs typeface="Wix Madefor Text"/>
                <a:sym typeface="Wix Madefor Text"/>
              </a:rPr>
              <a:t>Parágrafo ou outros textos aqui. Lorem ipsum dolor sit amet, consectetuer adipiscing elit, sed diam nonummy nibh euismod tincidunt ut laoreet dolore magna aliquam erat volutpat.</a:t>
            </a:r>
            <a:endParaRPr sz="800" b="0" i="0" u="none" strike="noStrike" cap="none">
              <a:solidFill>
                <a:srgbClr val="0F3B5D"/>
              </a:solidFill>
              <a:latin typeface="Wix Madefor Text"/>
              <a:ea typeface="Wix Madefor Text"/>
              <a:cs typeface="Wix Madefor Text"/>
              <a:sym typeface="Wix Madefor Text"/>
            </a:endParaRPr>
          </a:p>
        </p:txBody>
      </p:sp>
      <p:sp>
        <p:nvSpPr>
          <p:cNvPr id="67" name="Google Shape;67;p4"/>
          <p:cNvSpPr txBox="1"/>
          <p:nvPr/>
        </p:nvSpPr>
        <p:spPr>
          <a:xfrm>
            <a:off x="1402713" y="3266800"/>
            <a:ext cx="734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400" b="0" i="0" u="none" strike="noStrike" cap="none">
                <a:solidFill>
                  <a:srgbClr val="0F3B5D"/>
                </a:solidFill>
                <a:latin typeface="Wix Madefor Text"/>
                <a:ea typeface="Wix Madefor Text"/>
                <a:cs typeface="Wix Madefor Text"/>
                <a:sym typeface="Wix Madefor Text"/>
              </a:rPr>
              <a:t>Parágrafo ou outros textos aqui. Lorem ipsum dolor sit amet, consectetuer adipiscing elit, sed diam nonummy nibh euismod tincidunt ut laoreet dolore magna aliquam erat volutpat.</a:t>
            </a:r>
            <a:endParaRPr sz="800" b="0" i="0" u="none" strike="noStrike" cap="none">
              <a:solidFill>
                <a:srgbClr val="0F3B5D"/>
              </a:solidFill>
              <a:latin typeface="Wix Madefor Text"/>
              <a:ea typeface="Wix Madefor Text"/>
              <a:cs typeface="Wix Madefor Text"/>
              <a:sym typeface="Wix Madefor Tex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/>
          <p:nvPr/>
        </p:nvSpPr>
        <p:spPr>
          <a:xfrm>
            <a:off x="374540" y="1708074"/>
            <a:ext cx="4362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4200" b="0" i="0" u="none" strike="noStrike" cap="none">
                <a:solidFill>
                  <a:schemeClr val="lt1"/>
                </a:solidFill>
                <a:latin typeface="Wix Madefor Text ExtraBold"/>
                <a:ea typeface="Wix Madefor Text ExtraBold"/>
                <a:cs typeface="Wix Madefor Text ExtraBold"/>
                <a:sym typeface="Wix Madefor Text ExtraBold"/>
              </a:rPr>
              <a:t>Título aqui</a:t>
            </a:r>
            <a:endParaRPr sz="100" b="0" i="0" u="none" strike="noStrike" cap="none">
              <a:solidFill>
                <a:schemeClr val="lt1"/>
              </a:solidFill>
              <a:latin typeface="Wix Madefor Text ExtraBold"/>
              <a:ea typeface="Wix Madefor Text ExtraBold"/>
              <a:cs typeface="Wix Madefor Text ExtraBold"/>
              <a:sym typeface="Wix Madefor Text ExtraBold"/>
            </a:endParaRPr>
          </a:p>
        </p:txBody>
      </p:sp>
      <p:sp>
        <p:nvSpPr>
          <p:cNvPr id="73" name="Google Shape;73;p5"/>
          <p:cNvSpPr txBox="1"/>
          <p:nvPr/>
        </p:nvSpPr>
        <p:spPr>
          <a:xfrm>
            <a:off x="585238" y="2527900"/>
            <a:ext cx="734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Wix Madefor Text"/>
                <a:ea typeface="Wix Madefor Text"/>
                <a:cs typeface="Wix Madefor Text"/>
                <a:sym typeface="Wix Madefor Text"/>
              </a:rPr>
              <a:t>Parágrafo ou outros textos aqui. Lorem ipsum dolor sit amet, consectetuer adipiscing elit, sed diam nonummy nibh euismod tincidunt ut laoreet dolore magna aliquam erat volutpat.</a:t>
            </a:r>
            <a:endParaRPr sz="800" b="0" i="0" u="none" strike="noStrike" cap="none">
              <a:solidFill>
                <a:schemeClr val="lt1"/>
              </a:solidFill>
              <a:latin typeface="Wix Madefor Text"/>
              <a:ea typeface="Wix Madefor Text"/>
              <a:cs typeface="Wix Madefor Text"/>
              <a:sym typeface="Wix Madefor Text"/>
            </a:endParaRPr>
          </a:p>
        </p:txBody>
      </p:sp>
      <p:sp>
        <p:nvSpPr>
          <p:cNvPr id="74" name="Google Shape;74;p5"/>
          <p:cNvSpPr txBox="1"/>
          <p:nvPr/>
        </p:nvSpPr>
        <p:spPr>
          <a:xfrm>
            <a:off x="1402713" y="3266800"/>
            <a:ext cx="734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Wix Madefor Text"/>
                <a:ea typeface="Wix Madefor Text"/>
                <a:cs typeface="Wix Madefor Text"/>
                <a:sym typeface="Wix Madefor Text"/>
              </a:rPr>
              <a:t>Parágrafo ou outros textos aqui. Lorem ipsum dolor sit amet, consectetuer adipiscing elit, sed diam nonummy nibh euismod tincidunt ut laoreet dolore magna aliquam erat volutpat.</a:t>
            </a:r>
            <a:endParaRPr sz="800" b="0" i="0" u="none" strike="noStrike" cap="none">
              <a:solidFill>
                <a:schemeClr val="lt1"/>
              </a:solidFill>
              <a:latin typeface="Wix Madefor Text"/>
              <a:ea typeface="Wix Madefor Text"/>
              <a:cs typeface="Wix Madefor Text"/>
              <a:sym typeface="Wix Madefor Tex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/>
          <p:nvPr/>
        </p:nvSpPr>
        <p:spPr>
          <a:xfrm>
            <a:off x="5198325" y="1760100"/>
            <a:ext cx="3830400" cy="16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>
                <a:solidFill>
                  <a:schemeClr val="lt1"/>
                </a:solidFill>
                <a:latin typeface="Sacramento"/>
                <a:ea typeface="Sacramento"/>
                <a:cs typeface="Sacramento"/>
                <a:sym typeface="Sacramento"/>
              </a:rPr>
              <a:t>Obrigado!</a:t>
            </a:r>
            <a:endParaRPr sz="4800" b="1" i="0" u="none" strike="noStrike" cap="none">
              <a:solidFill>
                <a:schemeClr val="lt1"/>
              </a:solidFill>
              <a:latin typeface="Sacramento"/>
              <a:ea typeface="Sacramento"/>
              <a:cs typeface="Sacramento"/>
              <a:sym typeface="Sacramen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3100" b="0" i="0" u="none" strike="noStrike" cap="none">
                <a:solidFill>
                  <a:schemeClr val="lt1"/>
                </a:solidFill>
                <a:latin typeface="Wix Madefor Text"/>
                <a:ea typeface="Wix Madefor Text"/>
                <a:cs typeface="Wix Madefor Text"/>
                <a:sym typeface="Wix Madefor Text"/>
              </a:rPr>
              <a:t>Subtítulo</a:t>
            </a:r>
            <a:r>
              <a:rPr lang="pt-BR" sz="3100" b="1" i="0" u="none" strike="noStrike" cap="none">
                <a:solidFill>
                  <a:schemeClr val="lt1"/>
                </a:solidFill>
                <a:latin typeface="Wix Madefor Text"/>
                <a:ea typeface="Wix Madefor Text"/>
                <a:cs typeface="Wix Madefor Text"/>
                <a:sym typeface="Wix Madefor Text"/>
              </a:rPr>
              <a:t> </a:t>
            </a:r>
            <a:endParaRPr sz="3100" b="1" i="0" u="none" strike="noStrike" cap="none">
              <a:solidFill>
                <a:schemeClr val="lt1"/>
              </a:solidFill>
              <a:latin typeface="Wix Madefor Text"/>
              <a:ea typeface="Wix Madefor Text"/>
              <a:cs typeface="Wix Madefor Text"/>
              <a:sym typeface="Wix Madefor Tex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ceff296f-ace1-4d73-a6fd-5b9183f731e1" xsi:nil="true"/>
    <lcf76f155ced4ddcb4097134ff3c332f xmlns="ac8638f4-5bbf-41c4-9b26-1f612fb87ab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1589EDCDBA442A8B703C60674CD53" ma:contentTypeVersion="5" ma:contentTypeDescription="Create a new document." ma:contentTypeScope="" ma:versionID="d4dd56311e4a95753d58d7aaf9e6d3af">
  <xsd:schema xmlns:xsd="http://www.w3.org/2001/XMLSchema" xmlns:xs="http://www.w3.org/2001/XMLSchema" xmlns:p="http://schemas.microsoft.com/office/2006/metadata/properties" xmlns:ns1="http://schemas.microsoft.com/sharepoint/v3" xmlns:ns2="91827e26-ece2-4fc9-85b7-b8aed3ea624c" xmlns:ns3="9b1de1d9-97ac-4099-a1d6-c1cf80ed9539" xmlns:ns4="ac8638f4-5bbf-41c4-9b26-1f612fb87ab2" xmlns:ns5="ceff296f-ace1-4d73-a6fd-5b9183f731e1" targetNamespace="http://schemas.microsoft.com/office/2006/metadata/properties" ma:root="true" ma:fieldsID="528444c87500b3d9215e057febc7508f" ns1:_="" ns2:_="" ns3:_="" ns4:_="" ns5:_="">
    <xsd:import namespace="http://schemas.microsoft.com/sharepoint/v3"/>
    <xsd:import namespace="91827e26-ece2-4fc9-85b7-b8aed3ea624c"/>
    <xsd:import namespace="9b1de1d9-97ac-4099-a1d6-c1cf80ed9539"/>
    <xsd:import namespace="ac8638f4-5bbf-41c4-9b26-1f612fb87ab2"/>
    <xsd:import namespace="ceff296f-ace1-4d73-a6fd-5b9183f731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4:lcf76f155ced4ddcb4097134ff3c332f" minOccurs="0"/>
                <xsd:element ref="ns5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27e26-ece2-4fc9-85b7-b8aed3ea62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de1d9-97ac-4099-a1d6-c1cf80ed953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8638f4-5bbf-41c4-9b26-1f612fb87ab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2680f76-469b-4706-b29c-dee7217f54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f296f-ace1-4d73-a6fd-5b9183f731e1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d9fc2b72-923f-4755-8d27-f869158853e2}" ma:internalName="TaxCatchAll" ma:showField="CatchAllData" ma:web="ceff296f-ace1-4d73-a6fd-5b9183f731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2034FD-C53A-49A6-A5D7-4AECFF7A11B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eff296f-ace1-4d73-a6fd-5b9183f731e1"/>
    <ds:schemaRef ds:uri="ac8638f4-5bbf-41c4-9b26-1f612fb87ab2"/>
  </ds:schemaRefs>
</ds:datastoreItem>
</file>

<file path=customXml/itemProps2.xml><?xml version="1.0" encoding="utf-8"?>
<ds:datastoreItem xmlns:ds="http://schemas.openxmlformats.org/officeDocument/2006/customXml" ds:itemID="{B3411BD8-B9FD-4655-8ED1-11B01DF29B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25CA74-DE81-45EB-9900-63AE85156A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1827e26-ece2-4fc9-85b7-b8aed3ea624c"/>
    <ds:schemaRef ds:uri="9b1de1d9-97ac-4099-a1d6-c1cf80ed9539"/>
    <ds:schemaRef ds:uri="ac8638f4-5bbf-41c4-9b26-1f612fb87ab2"/>
    <ds:schemaRef ds:uri="ceff296f-ace1-4d73-a6fd-5b9183f731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Apresentação na tela (16:9)</PresentationFormat>
  <Slides>5</Slides>
  <Notes>5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2025-10-17T19:08:49Z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0x01010025E1589EDCDBA442A8B703C60674CD53</vt:lpwstr>
  </property>
  <property fmtid="{D5CDD505-2E9C-101B-9397-08002B2CF9AE}" pid="3" name="Order">
    <vt:r8>101808400</vt:r8>
  </property>
</Properties>
</file>